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4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50" d="100"/>
          <a:sy n="50" d="100"/>
        </p:scale>
        <p:origin x="-806" y="-1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8748C-A5E3-4525-B2E9-6B7681E2D039}" type="datetimeFigureOut">
              <a:rPr lang="es-CO" smtClean="0"/>
              <a:t>29/04/2015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05EE9-1FE5-4918-8001-CA9F809DF4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885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5111-DE44-4435-AE1E-FF62BAD14D76}" type="datetimeFigureOut">
              <a:rPr lang="es-CO" smtClean="0"/>
              <a:t>29/04/2015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B00E-933E-4ECC-96D9-D58FE9DBA1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7961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5111-DE44-4435-AE1E-FF62BAD14D76}" type="datetimeFigureOut">
              <a:rPr lang="es-CO" smtClean="0"/>
              <a:t>29/04/2015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B00E-933E-4ECC-96D9-D58FE9DBA1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8207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5111-DE44-4435-AE1E-FF62BAD14D76}" type="datetimeFigureOut">
              <a:rPr lang="es-CO" smtClean="0"/>
              <a:t>29/04/2015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B00E-933E-4ECC-96D9-D58FE9DBA1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982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5111-DE44-4435-AE1E-FF62BAD14D76}" type="datetimeFigureOut">
              <a:rPr lang="es-CO" smtClean="0"/>
              <a:t>29/04/2015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B00E-933E-4ECC-96D9-D58FE9DBA1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795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5111-DE44-4435-AE1E-FF62BAD14D76}" type="datetimeFigureOut">
              <a:rPr lang="es-CO" smtClean="0"/>
              <a:t>29/04/2015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B00E-933E-4ECC-96D9-D58FE9DBA1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274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5111-DE44-4435-AE1E-FF62BAD14D76}" type="datetimeFigureOut">
              <a:rPr lang="es-CO" smtClean="0"/>
              <a:t>29/04/2015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B00E-933E-4ECC-96D9-D58FE9DBA1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952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5111-DE44-4435-AE1E-FF62BAD14D76}" type="datetimeFigureOut">
              <a:rPr lang="es-CO" smtClean="0"/>
              <a:t>29/04/2015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B00E-933E-4ECC-96D9-D58FE9DBA1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905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5111-DE44-4435-AE1E-FF62BAD14D76}" type="datetimeFigureOut">
              <a:rPr lang="es-CO" smtClean="0"/>
              <a:t>29/04/2015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B00E-933E-4ECC-96D9-D58FE9DBA1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5427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5111-DE44-4435-AE1E-FF62BAD14D76}" type="datetimeFigureOut">
              <a:rPr lang="es-CO" smtClean="0"/>
              <a:t>29/04/2015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B00E-933E-4ECC-96D9-D58FE9DBA1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764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5111-DE44-4435-AE1E-FF62BAD14D76}" type="datetimeFigureOut">
              <a:rPr lang="es-CO" smtClean="0"/>
              <a:t>29/04/2015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B00E-933E-4ECC-96D9-D58FE9DBA1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5361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5111-DE44-4435-AE1E-FF62BAD14D76}" type="datetimeFigureOut">
              <a:rPr lang="es-CO" smtClean="0"/>
              <a:t>29/04/2015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EB00E-933E-4ECC-96D9-D58FE9DBA1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2155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55111-DE44-4435-AE1E-FF62BAD14D76}" type="datetimeFigureOut">
              <a:rPr lang="es-CO" smtClean="0"/>
              <a:t>29/04/2015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EB00E-933E-4ECC-96D9-D58FE9DBA1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51548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SIMULACIONES</a:t>
            </a:r>
            <a:endParaRPr lang="es-CO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960562"/>
          </a:xfrm>
        </p:spPr>
        <p:txBody>
          <a:bodyPr>
            <a:normAutofit fontScale="77500" lnSpcReduction="20000"/>
          </a:bodyPr>
          <a:lstStyle/>
          <a:p>
            <a:r>
              <a:rPr lang="es-CO" dirty="0" smtClean="0"/>
              <a:t>Hecho por: Isabela Gómez Z</a:t>
            </a:r>
          </a:p>
          <a:p>
            <a:r>
              <a:rPr lang="es-CO" dirty="0" smtClean="0"/>
              <a:t>PRESENTA: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dirty="0" smtClean="0"/>
              <a:t>Sistema solar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dirty="0" smtClean="0"/>
              <a:t>Pista de carreras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dirty="0" smtClean="0"/>
              <a:t>Sistema Respiratorio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O" dirty="0" smtClean="0"/>
              <a:t>Sistema del Agua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O" dirty="0" smtClean="0"/>
          </a:p>
          <a:p>
            <a:endParaRPr lang="es-CO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148377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365759" y="253218"/>
            <a:ext cx="11563643" cy="63163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535" y="2245554"/>
            <a:ext cx="2593145" cy="1944859"/>
          </a:xfrm>
          <a:prstGeom prst="rect">
            <a:avLst/>
          </a:prstGeom>
        </p:spPr>
      </p:pic>
      <p:sp>
        <p:nvSpPr>
          <p:cNvPr id="4" name="3 Elipse"/>
          <p:cNvSpPr/>
          <p:nvPr/>
        </p:nvSpPr>
        <p:spPr>
          <a:xfrm>
            <a:off x="1526342" y="984736"/>
            <a:ext cx="9242475" cy="48111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342" y="1873050"/>
            <a:ext cx="1169964" cy="877473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742" y="5142325"/>
            <a:ext cx="1219200" cy="914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53312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97"/>
    </mc:Choice>
    <mc:Fallback xmlns="">
      <p:transition spd="slow" advTm="309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747 -0.20116 C 0.53815 -0.20116 0.70976 -0.04236 0.70976 0.1544 C 0.70976 0.35092 0.53815 0.51111 0.32747 0.51111 C 0.11679 0.51111 -0.05391 0.35092 -0.05391 0.1544 C -0.05391 -0.04236 0.11679 -0.20116 0.32747 -0.20116 Z " pathEditMode="relative" rAng="0" ptsTypes="fffff">
                                      <p:cBhvr>
                                        <p:cTn id="6" dur="4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3560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88 -0.77709 C 0.65104 -0.77709 0.86367 -0.56737 0.86367 -0.30834 C 0.86367 -0.04908 0.65104 0.16157 0.3888 0.16157 C 0.12708 0.16157 -0.0849 -0.04908 -0.0849 -0.30834 C -0.0849 -0.56737 0.12708 -0.77709 0.3888 -0.77709 Z " pathEditMode="relative" rAng="0" ptsTypes="fffff">
                                      <p:cBhvr>
                                        <p:cTn id="8" dur="5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46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705" y="-1373846"/>
            <a:ext cx="9141335" cy="9533107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0166" y="814002"/>
            <a:ext cx="655748" cy="65574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9945" y="303476"/>
            <a:ext cx="689318" cy="51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213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81 0.05509 L 0.01381 0.05509 C 0.01224 0.06064 0.01055 0.06597 0.00912 0.07152 C 0.0086 0.07337 0.0086 0.07569 0.00795 0.07754 C 0.00743 0.07939 0.00638 0.08032 0.0056 0.08171 C 0.00482 0.08356 0.00417 0.08587 0.00339 0.08796 C 0.00092 0.09328 0.00052 0.09097 -0.0013 0.09814 C -0.00221 0.10208 -0.00286 0.10625 -0.00351 0.11041 L -0.0082 0.13518 L -0.01054 0.14745 C -0.01093 0.14953 -0.0108 0.15208 -0.01158 0.15347 L -0.01393 0.15763 C -0.01718 0.175 -0.01263 0.1537 -0.01744 0.16782 C -0.02187 0.18125 -0.01497 0.16782 -0.02083 0.17824 C -0.02122 0.18009 -0.02135 0.1824 -0.022 0.18425 C -0.02265 0.18587 -0.02382 0.18657 -0.02434 0.18842 C -0.02968 0.20717 -0.02369 0.1956 -0.0289 0.20486 C -0.02929 0.20694 -0.02942 0.20925 -0.03007 0.21087 L -0.03932 0.22731 C -0.04049 0.22939 -0.04127 0.23263 -0.04283 0.23356 C -0.04401 0.23425 -0.04518 0.23472 -0.04622 0.23564 C -0.04752 0.23657 -0.04856 0.23842 -0.04974 0.23958 C -0.06653 0.25671 -0.04479 0.23425 -0.05781 0.24583 C -0.05898 0.24699 -0.06002 0.24884 -0.06132 0.25 C -0.06692 0.25439 -0.06757 0.25324 -0.07278 0.25601 C -0.07513 0.2574 -0.07734 0.25972 -0.07968 0.26018 L -0.09362 0.26226 C -0.09974 0.26157 -0.10599 0.26296 -0.11198 0.26018 C -0.11419 0.25925 -0.11458 0.25324 -0.11666 0.25208 L -0.12005 0.25 L -0.12591 0.23958 C -0.12708 0.23773 -0.12838 0.23587 -0.12929 0.23356 C -0.13229 0.22569 -0.13073 0.22916 -0.13398 0.22337 C -0.13554 0.21759 -0.13645 0.21365 -0.13854 0.20902 C -0.13919 0.2074 -0.1401 0.20625 -0.14088 0.20486 C -0.14127 0.20277 -0.1414 0.20046 -0.14205 0.19861 C -0.14205 0.19861 -0.14778 0.18333 -0.14895 0.18009 C -0.14974 0.17824 -0.15078 0.17638 -0.1513 0.17407 C -0.15169 0.17199 -0.15182 0.16967 -0.15247 0.16782 C -0.15299 0.1662 -0.15403 0.16527 -0.15468 0.16388 C -0.15729 0.1581 -0.15703 0.15787 -0.1582 0.15138 C -0.15859 0.12754 -0.15833 0.10347 -0.15937 0.07962 C -0.1595 0.07546 -0.16093 0.07152 -0.16158 0.06736 L -0.16627 0.04282 L -0.16862 0.03055 C -0.16901 0.02847 -0.16901 0.02615 -0.16979 0.0243 C -0.17044 0.02222 -0.17148 0.02037 -0.172 0.01805 C -0.17304 0.01412 -0.17226 0.00833 -0.17434 0.00578 C -0.17552 0.00439 -0.17669 0.00324 -0.17786 0.00185 C -0.17942 -0.0007 -0.18033 -0.00533 -0.18242 -0.00649 L -0.18932 -0.01065 L -0.19283 -0.0125 C -0.19309 -0.0125 -0.20234 -0.01112 -0.20429 -0.00857 C -0.20612 -0.00625 -0.20742 -0.00301 -0.20898 -0.00024 C -0.21015 0.00185 -0.21093 0.00486 -0.21237 0.00578 L -0.21588 0.00787 C -0.21705 0.01111 -0.21849 0.01574 -0.22044 0.01805 C -0.22187 0.0199 -0.22369 0.02037 -0.22513 0.02222 C -0.22994 0.02824 -0.22734 0.02754 -0.23086 0.03449 C -0.23307 0.03888 -0.23776 0.04675 -0.23776 0.04675 C -0.23984 0.05763 -0.23763 0.04884 -0.24244 0.05925 C -0.24336 0.06111 -0.24388 0.06342 -0.24479 0.06527 C -0.24609 0.06828 -0.24817 0.07037 -0.24934 0.07361 C -0.25013 0.07569 -0.25078 0.07777 -0.25169 0.07962 C -0.25234 0.08125 -0.25325 0.08217 -0.2539 0.08379 C -0.26224 0.10347 -0.25494 0.08981 -0.26198 0.10231 C -0.26237 0.10439 -0.26237 0.10671 -0.26315 0.10833 C -0.26406 0.11041 -0.26562 0.11087 -0.26666 0.1125 C -0.26744 0.11365 -0.26823 0.11504 -0.26901 0.11666 C -0.27539 0.13078 -0.26653 0.11435 -0.27474 0.12893 C -0.27513 0.13101 -0.27552 0.1331 -0.27591 0.13518 C -0.27877 0.153 -0.27539 0.13472 -0.27825 0.14953 C -0.27786 0.15833 -0.27799 0.16736 -0.27708 0.17615 C -0.27682 0.17847 -0.27539 0.18009 -0.27474 0.18217 C -0.27343 0.18703 -0.27304 0.19398 -0.27239 0.19861 C -0.27213 0.20069 -0.27161 0.20277 -0.27122 0.20486 C -0.27135 0.20555 -0.27109 0.22986 -0.27356 0.23773 C -0.27487 0.24189 -0.27617 0.24652 -0.27825 0.25 L -0.28398 0.26018 C -0.28437 0.26226 -0.2845 0.26458 -0.28515 0.26643 C -0.28567 0.26805 -0.28698 0.26875 -0.28737 0.27037 C -0.28854 0.2743 -0.28802 0.27962 -0.28971 0.28287 L -0.29544 0.29305 C -0.29583 0.29513 -0.29609 0.29722 -0.29661 0.29907 C -0.29726 0.30092 -0.2983 0.30185 -0.29895 0.30324 C -0.29987 0.30509 -0.30065 0.30717 -0.3013 0.30949 C -0.30182 0.31134 -0.30169 0.31388 -0.30247 0.3155 C -0.30442 0.32013 -0.30755 0.32314 -0.30937 0.32777 C -0.3125 0.33657 -0.31341 0.34027 -0.31744 0.34629 C -0.31849 0.34791 -0.31979 0.34907 -0.32083 0.35046 C -0.32161 0.35254 -0.32226 0.35462 -0.32317 0.35671 C -0.32382 0.3581 -0.325 0.35902 -0.32552 0.36064 C -0.32617 0.3625 -0.32591 0.36504 -0.32669 0.36689 C -0.32825 0.37083 -0.33086 0.37314 -0.33242 0.37708 C -0.3332 0.37916 -0.33372 0.38148 -0.33476 0.38333 C -0.33997 0.39259 -0.33724 0.38078 -0.34283 0.3956 L -0.34739 0.40787 C -0.34817 0.40995 -0.34869 0.41226 -0.34974 0.41412 C -0.35091 0.4162 -0.35221 0.41805 -0.35325 0.42013 C -0.35403 0.42199 -0.35455 0.42453 -0.35546 0.42638 C -0.35651 0.428 -0.35794 0.42893 -0.35898 0.43055 C -0.35976 0.43171 -0.36041 0.43333 -0.36132 0.43449 C -0.36237 0.43611 -0.36471 0.43865 -0.36471 0.43865 L -0.37968 0.49004 L -0.37968 0.48587 C -0.38242 0.48935 -0.38489 0.49328 -0.38776 0.49606 C -0.38997 0.49814 -0.39231 0.49907 -0.39479 0.50023 C -0.40312 0.50393 -0.39778 0.50185 -0.41093 0.50439 C -0.41198 0.50532 -0.41783 0.51018 -0.41901 0.5125 C -0.42148 0.51805 -0.41809 0.52083 -0.42356 0.52268 C -0.43007 0.525 -0.43671 0.52546 -0.44323 0.52685 C -0.4444 0.52754 -0.44583 0.52731 -0.44661 0.52893 C -0.4513 0.53703 -0.44375 0.53356 -0.45013 0.5412 C -0.45143 0.54282 -0.45312 0.54282 -0.45468 0.54328 C -0.45937 0.5449 -0.46862 0.54745 -0.46862 0.54745 C -0.47369 0.55648 -0.46757 0.54675 -0.47434 0.55347 C -0.47682 0.55601 -0.48125 0.5618 -0.48125 0.5618 C -0.48203 0.56388 -0.48307 0.5655 -0.48359 0.56782 C -0.48424 0.57037 -0.48437 0.57337 -0.48476 0.57615 C -0.48515 0.57939 -0.48502 0.58333 -0.48593 0.58634 C -0.48658 0.58888 -0.48789 0.59097 -0.48932 0.59259 C -0.49153 0.59467 -0.49427 0.59421 -0.49622 0.59652 L -0.50325 0.60486 C -0.5039 0.60763 -0.50429 0.61087 -0.50546 0.61296 C -0.51171 0.62384 -0.50703 0.60486 -0.51015 0.62129 C -0.51054 0.63078 -0.50937 0.64097 -0.51132 0.65 C -0.51224 0.65462 -0.51627 0.65462 -0.51823 0.6581 C -0.52031 0.66203 -0.52109 0.66365 -0.52395 0.66643 C -0.525 0.66736 -0.5263 0.66759 -0.52747 0.66828 C -0.52786 0.67245 -0.52708 0.67754 -0.52864 0.68078 C -0.5302 0.68402 -0.53554 0.68472 -0.53554 0.68472 C -0.53593 0.6868 -0.53632 0.68888 -0.53671 0.69097 C -0.53776 0.69907 -0.53671 0.70277 -0.54127 0.7074 C -0.54336 0.70949 -0.54817 0.71157 -0.54817 0.71157 C -0.54895 0.71273 -0.54987 0.71412 -0.55052 0.7155 C -0.5526 0.72013 -0.55325 0.72245 -0.5539 0.72777 C -0.55442 0.73125 -0.55429 0.73495 -0.55507 0.73819 C -0.55559 0.73981 -0.55677 0.74074 -0.55742 0.74212 C -0.55833 0.74421 -0.55872 0.74675 -0.55976 0.74837 C -0.56458 0.75601 -0.56536 0.75578 -0.57018 0.75856 C -0.57591 0.76898 -0.56836 0.75671 -0.57591 0.76481 C -0.5832 0.77268 -0.57148 0.76597 -0.58281 0.77106 C -0.58437 0.77037 -0.58606 0.77013 -0.58737 0.76898 C -0.58841 0.76805 -0.58906 0.7662 -0.58971 0.76481 C -0.59062 0.76296 -0.5914 0.76087 -0.59205 0.75856 C -0.59296 0.75532 -0.59388 0.74745 -0.5944 0.74421 C -0.59466 0.74212 -0.59518 0.74027 -0.59544 0.73819 C -0.59518 0.73333 -0.59518 0.72847 -0.5944 0.72384 C -0.59401 0.72199 -0.5927 0.72106 -0.59205 0.71967 C -0.59114 0.71782 -0.59075 0.71527 -0.58971 0.71342 C -0.58658 0.7081 -0.58216 0.7074 -0.57825 0.70532 C -0.57708 0.70462 -0.57591 0.70393 -0.57474 0.70324 C -0.57395 0.70185 -0.5733 0.70023 -0.57239 0.69907 C -0.57135 0.69814 -0.56979 0.69861 -0.56901 0.69699 C -0.56809 0.6956 -0.56836 0.69282 -0.56783 0.69097 C -0.56718 0.68865 -0.56601 0.68703 -0.56549 0.68472 C -0.56458 0.68078 -0.56458 0.67615 -0.56315 0.67245 C -0.56237 0.67037 -0.56145 0.66851 -0.56093 0.66643 C -0.56028 0.66435 -0.56054 0.6618 -0.55976 0.66018 C -0.55885 0.65833 -0.55742 0.6574 -0.55625 0.65601 C -0.55586 0.65324 -0.55586 0.65046 -0.55507 0.64791 C -0.54974 0.6287 -0.55247 0.64097 -0.54817 0.63148 C -0.54739 0.62962 -0.54687 0.62685 -0.54583 0.62523 C -0.54375 0.62199 -0.53893 0.61712 -0.53893 0.61712 C -0.53815 0.61504 -0.53724 0.61319 -0.53671 0.61087 C -0.53606 0.60902 -0.53606 0.60671 -0.53554 0.60486 C -0.53411 0.60046 -0.53242 0.59652 -0.53086 0.59259 L -0.52864 0.58634 C -0.52825 0.58425 -0.52812 0.58194 -0.52747 0.58009 C -0.51836 0.55879 -0.52526 0.58032 -0.51471 0.5618 C -0.51393 0.56041 -0.51315 0.55902 -0.51237 0.55763 C -0.51158 0.55578 -0.51106 0.55324 -0.51015 0.55138 C -0.50872 0.54907 -0.5069 0.54745 -0.50546 0.54537 C -0.50104 0.53842 -0.50143 0.53842 -0.49856 0.53101 C -0.49817 0.52893 -0.49804 0.52662 -0.49739 0.52476 C -0.49687 0.52314 -0.49583 0.52222 -0.49518 0.5206 C -0.48932 0.50787 -0.49609 0.52037 -0.49049 0.51041 L -0.48815 0.49814 C -0.48776 0.49606 -0.48776 0.49375 -0.48698 0.49189 C -0.48632 0.49004 -0.48541 0.48796 -0.48476 0.48587 C -0.48216 0.47662 -0.48541 0.4824 -0.48125 0.47361 C -0.4802 0.47129 -0.4789 0.46967 -0.47786 0.46736 C -0.47382 0.45879 -0.47773 0.4625 -0.472 0.45925 C -0.46953 0.45462 -0.46836 0.45185 -0.4651 0.44884 C -0.45559 0.4405 -0.46809 0.45439 -0.4582 0.44282 C -0.45104 0.42384 -0.46015 0.44722 -0.45364 0.4324 C -0.44713 0.41828 -0.45599 0.43472 -0.44778 0.42013 C -0.44739 0.41805 -0.44726 0.41597 -0.44661 0.41412 C -0.44427 0.40555 -0.44492 0.41018 -0.44205 0.4037 C -0.44114 0.40185 -0.44049 0.39976 -0.43971 0.39768 C -0.43932 0.3949 -0.43919 0.39212 -0.43854 0.38935 C -0.43802 0.38726 -0.43698 0.38541 -0.43632 0.38333 C -0.43541 0.38055 -0.43463 0.37777 -0.43398 0.375 C -0.43346 0.37314 -0.43346 0.37083 -0.43281 0.36898 C -0.43229 0.36736 -0.43112 0.3662 -0.43046 0.36481 C -0.42968 0.36296 -0.42825 0.35856 -0.42825 0.35856 " pathEditMode="relative" ptsTypes="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6" dur="4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281 0.00648 L 0.03281 0.00648 C 0.04713 0.00371 0.04362 0.00324 0.06171 0.00648 C 0.06328 0.00671 0.06484 0.0081 0.06627 0.00857 C 0.06901 0.00949 0.07174 0.00996 0.07447 0.01065 L 0.08476 0.0169 L 0.08828 0.01875 L 0.09166 0.02083 C 0.09557 0.02014 0.09947 0.01991 0.10325 0.01875 C 0.10481 0.01852 0.10625 0.01667 0.10794 0.0169 C 0.11406 0.01736 0.12018 0.01945 0.1263 0.02083 C 0.12981 0.02292 0.13372 0.02338 0.13671 0.02708 C 0.14114 0.03241 0.13893 0.03033 0.14362 0.0331 C 0.14401 0.03519 0.14427 0.0375 0.14479 0.03935 C 0.14609 0.04375 0.14856 0.04699 0.14947 0.05162 C 0.15234 0.06713 0.14843 0.04815 0.15286 0.06389 C 0.15507 0.07199 0.15299 0.06921 0.1552 0.07824 C 0.15572 0.08056 0.1569 0.08218 0.15755 0.08449 C 0.15846 0.08843 0.15898 0.09259 0.15976 0.09676 L 0.16093 0.10301 L 0.1621 0.10903 L 0.16328 0.11528 C 0.16367 0.11945 0.1638 0.12361 0.16445 0.12755 C 0.16497 0.13171 0.16666 0.13982 0.16666 0.13982 C 0.1664 0.15023 0.16653 0.16042 0.16562 0.1706 C 0.16536 0.17246 0.16393 0.17315 0.16328 0.17477 C 0.15885 0.18449 0.16341 0.17801 0.15755 0.18496 C 0.15716 0.18704 0.15677 0.18912 0.15638 0.19121 C 0.15572 0.19398 0.15468 0.19653 0.15403 0.19931 C 0.15351 0.20208 0.15338 0.20486 0.15286 0.20764 C 0.15221 0.21181 0.1513 0.21574 0.15052 0.21991 L 0.14713 0.23843 C 0.14622 0.24306 0.14531 0.24861 0.14362 0.25278 C 0.14231 0.25579 0.14023 0.25764 0.13906 0.26088 C 0.13776 0.26412 0.13645 0.26875 0.13437 0.27107 C 0.13294 0.27292 0.13138 0.27384 0.12981 0.27523 C 0.12903 0.27662 0.12838 0.27847 0.12747 0.2794 C 0.12643 0.28056 0.12513 0.28033 0.12408 0.28148 C 0.12278 0.28241 0.12174 0.28403 0.12057 0.28542 C 0.11979 0.2875 0.11862 0.28935 0.11822 0.29167 C 0.11692 0.3007 0.11822 0.30833 0.11601 0.31621 C 0.11536 0.31852 0.11484 0.32107 0.11367 0.32246 C 0.11158 0.32477 0.10872 0.32408 0.10677 0.32662 C 0.09778 0.33704 0.10247 0.3331 0.09283 0.33889 L 0.08945 0.34097 L 0.08593 0.34306 C 0.07213 0.34236 0.0582 0.34213 0.0444 0.34097 C 0.04283 0.34074 0.04114 0.34051 0.03984 0.33889 C 0.0375 0.33611 0.03632 0.33125 0.03398 0.32847 L 0.03059 0.32454 C 0.02981 0.32246 0.02916 0.32014 0.02825 0.31829 C 0.0276 0.3169 0.02656 0.31574 0.02591 0.31412 C 0.02434 0.31019 0.02291 0.30602 0.02135 0.30185 C 0.02057 0.29977 0.02005 0.29746 0.01901 0.29583 C 0.01106 0.28171 0.01393 0.2882 0.00976 0.27732 C 0.00651 0.25996 0.01106 0.28102 0.00638 0.26713 C 0.00572 0.26528 0.00572 0.26273 0.0052 0.26088 C 0.00377 0.25648 0.00143 0.25324 0.00052 0.24861 C 0.00013 0.24653 -0.00026 0.24445 -0.00066 0.24236 C -0.00105 0.23982 -0.00118 0.23681 -0.0017 0.23426 C -0.00235 0.23195 -0.00326 0.23009 -0.00404 0.22801 L -0.00638 0.21574 L -0.00756 0.20972 C -0.01081 0.16945 -0.00691 0.22176 -0.00977 0.13171 C -0.0099 0.1294 -0.01068 0.12755 -0.01094 0.12546 C -0.0142 0.10556 -0.00977 0.12778 -0.01446 0.11111 C -0.01498 0.10926 -0.01498 0.10695 -0.01563 0.10509 C -0.01693 0.1007 -0.02019 0.09259 -0.02019 0.09259 C -0.02084 0.08935 -0.02175 0.08241 -0.0237 0.08033 C -0.02579 0.07801 -0.02826 0.07755 -0.0306 0.07639 L -0.03412 0.07431 C -0.03985 0.075 -0.04584 0.07338 -0.05131 0.07639 C -0.05313 0.07732 -0.05821 0.0882 -0.05938 0.09259 C -0.06003 0.09468 -0.06003 0.09699 -0.06055 0.09884 C -0.06211 0.10394 -0.06303 0.10533 -0.06524 0.10903 C -0.06602 0.11181 -0.06654 0.11482 -0.06758 0.11736 C -0.07214 0.12824 -0.07097 0.12269 -0.07566 0.12963 C -0.08138 0.1382 -0.07644 0.13426 -0.08256 0.13773 L -0.08946 0.15023 L -0.09284 0.15625 C -0.09506 0.16019 -0.0961 0.16134 -0.09753 0.16644 C -0.0987 0.1706 -0.10157 0.18519 -0.10209 0.18912 C -0.10235 0.19074 -0.10378 0.20139 -0.10443 0.20347 C -0.10495 0.20509 -0.10599 0.20625 -0.10678 0.20764 C -0.10717 0.20972 -0.10717 0.21204 -0.10795 0.21366 C -0.10873 0.21574 -0.11029 0.21621 -0.11133 0.21783 C -0.11224 0.21898 -0.11303 0.22037 -0.11368 0.22199 C -0.11459 0.22384 -0.11537 0.22593 -0.11602 0.22801 C -0.11758 0.23449 -0.11849 0.24167 -0.11941 0.24861 C -0.11901 0.26783 -0.11928 0.28704 -0.11823 0.30602 C -0.1181 0.31042 -0.11732 0.31482 -0.11602 0.31829 L -0.11368 0.32454 C -0.11407 0.32662 -0.1142 0.32871 -0.11485 0.33056 C -0.11615 0.33472 -0.11875 0.33611 -0.12058 0.33889 C -0.12943 0.35208 -0.11888 0.33889 -0.12748 0.34908 L -0.13672 0.37361 L -0.14141 0.38611 C -0.1418 0.38796 -0.14193 0.39028 -0.14258 0.39213 C -0.14388 0.39653 -0.14714 0.4044 -0.14714 0.4044 C -0.14779 0.40996 -0.14779 0.4169 -0.15066 0.42083 C -0.15157 0.42222 -0.15287 0.42222 -0.15404 0.42292 C -0.1599 0.43333 -0.15235 0.42107 -0.15977 0.42917 C -0.16211 0.43148 -0.16667 0.44468 -0.1668 0.4456 L -0.16901 0.45787 C -0.16941 0.45996 -0.16941 0.4625 -0.17019 0.46389 C -0.17917 0.47986 -0.16459 0.45347 -0.17487 0.47431 C -0.17657 0.47778 -0.17813 0.48241 -0.1806 0.48449 C -0.18347 0.48704 -0.1862 0.48912 -0.18868 0.49259 C -0.19193 0.49746 -0.1931 0.50093 -0.19558 0.50695 C -0.19571 0.50764 -0.19727 0.51991 -0.19792 0.5213 C -0.19948 0.52523 -0.20222 0.52755 -0.20365 0.53171 C -0.20443 0.5338 -0.20508 0.53588 -0.20599 0.53773 C -0.20782 0.54144 -0.21172 0.54815 -0.21172 0.54815 C -0.21316 0.55579 -0.21237 0.55347 -0.21524 0.56042 C -0.21628 0.5632 -0.21719 0.56621 -0.21862 0.56852 C -0.22071 0.57176 -0.2237 0.57338 -0.22566 0.57685 C -0.22644 0.57824 -0.22696 0.57986 -0.22787 0.58079 C -0.22891 0.58195 -0.23021 0.58241 -0.23138 0.58287 C -0.24115 0.5882 -0.23763 0.58658 -0.24753 0.58912 C -0.2556 0.59398 -0.24558 0.58773 -0.2556 0.59514 C -0.25678 0.59607 -0.25795 0.59653 -0.25912 0.59722 C -0.2599 0.59861 -0.26042 0.6007 -0.26133 0.60139 C -0.27058 0.60833 -0.26394 0.59954 -0.27058 0.60556 C -0.27188 0.60648 -0.27279 0.60857 -0.27409 0.60949 C -0.27553 0.61065 -0.27722 0.61088 -0.27865 0.61158 C -0.28099 0.61296 -0.28334 0.61435 -0.28555 0.61574 C -0.28672 0.61644 -0.2879 0.61736 -0.28907 0.61783 C -0.29063 0.61852 -0.29219 0.61898 -0.29362 0.61991 C -0.29362 0.61991 -0.30235 0.625 -0.30404 0.62593 C -0.30521 0.62662 -0.30638 0.62708 -0.30756 0.62801 C -0.30912 0.6294 -0.31055 0.63102 -0.31211 0.63218 C -0.31368 0.6331 -0.31524 0.63333 -0.3168 0.63426 C -0.31915 0.63542 -0.32136 0.63704 -0.3237 0.63843 L -0.32709 0.64028 C -0.3392 0.66181 -0.32331 0.63264 -0.33295 0.65278 C -0.34284 0.67315 -0.33217 0.64653 -0.34219 0.67315 L -0.34441 0.6794 L -0.34675 0.68542 C -0.3474 0.69167 -0.34818 0.70463 -0.35026 0.71019 C -0.35183 0.71412 -0.35248 0.71968 -0.35482 0.72246 C -0.36016 0.72871 -0.3573 0.72477 -0.3629 0.73472 L -0.36641 0.74097 C -0.36745 0.74676 -0.36745 0.74815 -0.3698 0.75324 C -0.37123 0.75602 -0.37331 0.7581 -0.37448 0.76134 C -0.37526 0.76343 -0.37618 0.76528 -0.37683 0.76759 C -0.37735 0.76945 -0.37735 0.77176 -0.37787 0.77361 C -0.37852 0.77523 -0.37956 0.77616 -0.38021 0.77778 C -0.38191 0.78171 -0.38334 0.78611 -0.3849 0.79005 L -0.38711 0.7963 C -0.3875 0.80371 -0.38737 0.81134 -0.38829 0.81875 C -0.38855 0.8206 -0.38972 0.82176 -0.39063 0.82292 C -0.40521 0.84236 -0.39206 0.82523 -0.40105 0.8331 C -0.40665 0.8382 -0.40248 0.83565 -0.40678 0.84144 C -0.40899 0.84445 -0.41172 0.84607 -0.41368 0.84954 C -0.41446 0.85093 -0.41511 0.85278 -0.41602 0.85371 C -0.41706 0.85486 -0.41823 0.85509 -0.41941 0.85579 C -0.42956 0.86088 -0.41928 0.85486 -0.42748 0.85996 C -0.42865 0.85857 -0.43008 0.85764 -0.43099 0.85579 C -0.43178 0.85394 -0.43165 0.85162 -0.43217 0.84954 C -0.43659 0.83357 -0.43269 0.85278 -0.43555 0.83727 C -0.43529 0.82292 -0.43542 0.80857 -0.43451 0.79421 C -0.43399 0.78681 -0.43125 0.78843 -0.42865 0.78611 C -0.42748 0.78496 -0.42644 0.78287 -0.42526 0.78195 C -0.42305 0.78009 -0.42032 0.78009 -0.41836 0.77778 C -0.40769 0.76528 -0.42071 0.78125 -0.4125 0.76968 C -0.41146 0.76806 -0.41029 0.7669 -0.40912 0.76551 C -0.40756 0.76134 -0.40573 0.75764 -0.40443 0.75324 C -0.40157 0.74283 -0.40313 0.74746 -0.39987 0.73889 C -0.39662 0.7213 -0.40118 0.74259 -0.39636 0.72847 C -0.39571 0.72662 -0.39584 0.72431 -0.39519 0.72246 C -0.39467 0.72083 -0.39362 0.71991 -0.39297 0.71829 C -0.3918 0.71597 -0.39011 0.70972 -0.38829 0.7081 C -0.38685 0.70671 -0.38529 0.70671 -0.38373 0.70602 C -0.38204 0.70139 -0.38138 0.69908 -0.37904 0.69583 C -0.378 0.69421 -0.3767 0.69329 -0.37566 0.69167 C -0.37474 0.69051 -0.37422 0.68866 -0.37331 0.6875 C -0.3711 0.68449 -0.36836 0.68287 -0.36641 0.6794 L -0.36172 0.67107 C -0.35873 0.66574 -0.35508 0.65996 -0.35365 0.65278 C -0.35209 0.64421 -0.35248 0.64722 -0.35144 0.63634 C -0.35092 0.63218 -0.35079 0.62801 -0.35026 0.62384 C -0.34831 0.61065 -0.34792 0.61366 -0.34558 0.60139 C -0.34493 0.59792 -0.34323 0.58218 -0.34219 0.58079 L -0.33868 0.57685 C -0.33321 0.56227 -0.34037 0.57963 -0.33178 0.56458 C -0.33073 0.56273 -0.33047 0.55996 -0.32943 0.55833 C -0.32852 0.55648 -0.32709 0.55579 -0.32605 0.55417 C -0.32605 0.55417 -0.32019 0.54398 -0.31901 0.5419 C -0.31836 0.54051 -0.31732 0.53935 -0.3168 0.53773 C -0.31368 0.52963 -0.31563 0.5331 -0.31094 0.52755 C -0.30951 0.51991 -0.30925 0.51621 -0.30521 0.50903 C -0.30443 0.50764 -0.30365 0.50648 -0.30287 0.50509 C -0.30053 0.49977 -0.2987 0.49097 -0.2948 0.48866 L -0.29141 0.48658 C -0.29063 0.48519 -0.28959 0.48403 -0.28907 0.48241 C -0.2862 0.47408 -0.28998 0.47801 -0.28555 0.47014 C -0.28464 0.46829 -0.28321 0.46759 -0.28217 0.46597 C -0.27852 0.46088 -0.28112 0.46204 -0.27644 0.45787 C -0.27526 0.45695 -0.27396 0.45671 -0.27292 0.45579 C -0.27162 0.45463 -0.27071 0.45278 -0.26941 0.45162 C -0.26836 0.4507 -0.26602 0.44954 -0.26602 0.44954 " pathEditMode="relative" ptsTypes="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8" dur="4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775" y="-1"/>
            <a:ext cx="4395042" cy="6408419"/>
          </a:xfrm>
          <a:prstGeom prst="rect">
            <a:avLst/>
          </a:prstGeom>
        </p:spPr>
      </p:pic>
      <p:sp>
        <p:nvSpPr>
          <p:cNvPr id="4" name="3 Estrella de 12 puntas"/>
          <p:cNvSpPr/>
          <p:nvPr/>
        </p:nvSpPr>
        <p:spPr>
          <a:xfrm>
            <a:off x="8284029" y="1861073"/>
            <a:ext cx="171449" cy="136263"/>
          </a:xfrm>
          <a:prstGeom prst="star12">
            <a:avLst/>
          </a:prstGeom>
          <a:solidFill>
            <a:srgbClr val="DC4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7846" y="2328410"/>
            <a:ext cx="195263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3425" y="2163310"/>
            <a:ext cx="195263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Explosión 2"/>
          <p:cNvSpPr/>
          <p:nvPr/>
        </p:nvSpPr>
        <p:spPr>
          <a:xfrm>
            <a:off x="6263823" y="3447333"/>
            <a:ext cx="195943" cy="293914"/>
          </a:xfrm>
          <a:prstGeom prst="irregularSeal2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567" y="4191000"/>
            <a:ext cx="225425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575" y="4191000"/>
            <a:ext cx="225425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146" y="3806466"/>
            <a:ext cx="225425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Explosión 2"/>
          <p:cNvSpPr/>
          <p:nvPr/>
        </p:nvSpPr>
        <p:spPr>
          <a:xfrm>
            <a:off x="8983117" y="2663467"/>
            <a:ext cx="206829" cy="137838"/>
          </a:xfrm>
          <a:prstGeom prst="irregularSeal2">
            <a:avLst/>
          </a:prstGeom>
          <a:solidFill>
            <a:srgbClr val="DC4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279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77 0.01088 C 0.00208 0.00208 0.00403 0.00926 -0.00078 0.00139 C -0.01068 -0.01458 -0.00391 -0.0088 -0.01328 -0.01458 C -0.01602 -0.01829 -0.0194 -0.02037 -0.02214 -0.02407 C -0.02474 -0.02778 -0.02695 -0.03264 -0.0293 -0.03681 C -0.03047 -0.03889 -0.03294 -0.04306 -0.03294 -0.04306 C -0.03425 -0.05162 -0.03789 -0.05417 -0.0418 -0.05903 C -0.04349 -0.06505 -0.04544 -0.06991 -0.04623 -0.07639 C -0.04675 -0.08125 -0.0461 -0.08727 -0.04805 -0.09074 C -0.04974 -0.09375 -0.05482 -0.09421 -0.05703 -0.0956 C -0.05833 -0.10208 -0.05964 -0.10463 -0.06328 -0.10671 C -0.07461 -0.10579 -0.07943 -0.10718 -0.08828 -0.10185 C -0.09453 -0.08495 -0.10287 -0.09329 -0.11589 -0.09236 C -0.11771 -0.08773 -0.11875 -0.08171 -0.12123 -0.07801 C -0.12201 -0.07685 -0.12305 -0.07708 -0.12396 -0.07639 C -0.12669 -0.07407 -0.12956 -0.07153 -0.13203 -0.06852 C -0.13333 -0.05995 -0.13542 -0.05255 -0.13737 -0.04468 C -0.13815 -0.04167 -0.13919 -0.03519 -0.13919 -0.03519 C -0.14128 -0.00625 -0.1431 -0.03356 -0.14089 0.01551 C -0.14076 0.01782 -0.14063 0.02014 -0.13998 0.02199 C -0.13854 0.02569 -0.13646 0.02824 -0.13464 0.03148 C -0.1306 0.03866 -0.1293 0.05231 -0.12748 0.06157 C -0.12722 0.09074 -0.12787 0.11991 -0.12669 0.14884 C -0.12656 0.15046 -0.12474 0.14954 -0.12396 0.15046 C -0.11784 0.15694 -0.12305 0.15417 -0.11771 0.15694 C -0.11563 0.1581 -0.11146 0.15995 -0.11146 0.15995 C -0.11029 0.16204 -0.10925 0.16458 -0.10794 0.16644 C -0.10573 0.16944 -0.10078 0.17431 -0.10078 0.17431 C -0.09675 0.18519 -0.0931 0.18704 -0.08646 0.18866 C -0.08229 0.1912 -0.07787 0.19398 -0.07578 0.20139 " pathEditMode="relative" ptsTypes="ffffffffff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625E-6 -5.92593E-6 C -0.00482 -0.0014 -0.01003 -0.0007 -0.01433 -0.00464 C -0.01693 -0.00695 -0.01889 -0.01158 -0.02149 -0.01413 C -0.02553 -0.01806 -0.02982 -0.02015 -0.03399 -0.02362 C -0.03516 -0.0257 -0.0362 -0.02825 -0.03751 -0.0301 C -0.0392 -0.03242 -0.04297 -0.03635 -0.04297 -0.03635 C -0.04597 -0.04376 -0.04961 -0.04978 -0.05274 -0.05695 C -0.05821 -0.06945 -0.06342 -0.08218 -0.06876 -0.09515 C -0.0711 -0.10718 -0.06941 -0.10186 -0.07331 -0.11112 C -0.07383 -0.11482 -0.07318 -0.12015 -0.07501 -0.12223 C -0.08295 -0.13126 -0.08894 -0.13704 -0.09831 -0.13959 C -0.10274 -0.14792 -0.10027 -0.15417 -0.10717 -0.15857 C -0.11081 -0.15811 -0.11446 -0.15857 -0.11797 -0.15695 C -0.12136 -0.15533 -0.1237 -0.15001 -0.12683 -0.14746 C -0.1336 -0.14214 -0.13672 -0.14098 -0.14467 -0.13959 C -0.14844 -0.13635 -0.15235 -0.13265 -0.15626 -0.1301 C -0.15873 -0.12339 -0.16068 -0.12593 -0.16251 -0.11899 C -0.1642 -0.11297 -0.16485 -0.09584 -0.16706 -0.09191 C -0.16732 -0.09144 -0.17214 -0.08913 -0.1724 -0.0889 C -0.17488 -0.08218 -0.17566 -0.07431 -0.17683 -0.06667 C -0.17631 -0.05117 -0.17917 -0.03843 -0.1724 -0.0301 C -0.16433 -0.00857 -0.1698 -0.00765 -0.16797 0.03194 C -0.16667 0.05879 -0.16446 0.05346 -0.15808 0.0699 C -0.15899 0.08425 -0.15704 0.09698 -0.16342 0.10485 C -0.16706 0.11458 -0.16693 0.1287 -0.16251 0.13819 C -0.15925 0.14513 -0.15326 0.1493 -0.14922 0.15416 C -0.1435 0.1611 -0.13985 0.1662 -0.13308 0.16828 C -0.12683 0.17592 -0.12956 0.17268 -0.12501 0.17777 C -0.12058 0.18263 -0.11394 0.18263 -0.10899 0.18587 C -0.10573 0.18796 -0.10001 0.19536 -0.10001 0.19536 C -0.09831 0.19976 -0.09558 0.20277 -0.09558 0.20809 " pathEditMode="relative" ptsTypes="ffffffffffffffffffffffffffffffA">
                                      <p:cBhvr>
                                        <p:cTn id="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4.07407E-6 C -0.0073 -0.00185 -0.00678 -0.00463 -0.0125 -0.0125 C -0.01498 -0.01967 -0.01823 -0.02222 -0.02136 -0.02847 C -0.02566 -0.03703 -0.02735 -0.04814 -0.03125 -0.05694 C -0.03151 -0.07175 -0.03099 -0.08657 -0.03204 -0.10138 C -0.0323 -0.10486 -0.03633 -0.10995 -0.0375 -0.1125 C -0.04206 -0.12222 -0.0431 -0.13703 -0.04727 -0.14745 C -0.04831 -0.15277 -0.04987 -0.15648 -0.05079 -0.1618 C -0.05105 -0.16342 -0.05079 -0.16597 -0.0517 -0.16666 C -0.05482 -0.16898 -0.06159 -0.16967 -0.06159 -0.16967 C -0.06914 -0.1743 -0.07592 -0.17638 -0.08386 -0.17777 C -0.09037 -0.17615 -0.09714 -0.17592 -0.10352 -0.17291 C -0.10456 -0.17245 -0.10456 -0.16944 -0.10534 -0.16805 C -0.10834 -0.16342 -0.11146 -0.15879 -0.11511 -0.15555 C -0.12123 -0.15 -0.12826 -0.14675 -0.13477 -0.14282 C -0.13985 -0.1324 -0.14467 -0.12338 -0.14818 -0.11111 C -0.14844 -0.10833 -0.14844 -0.10555 -0.14909 -0.103 C -0.14961 -0.10115 -0.15157 -0.10046 -0.1517 -0.09838 C -0.15274 -0.08541 -0.14922 -0.07384 -0.14375 -0.06666 C -0.1431 -0.06458 -0.14284 -0.0618 -0.14193 -0.06018 C -0.14128 -0.05902 -0.13985 -0.05972 -0.1392 -0.05856 C -0.13776 -0.05601 -0.13711 -0.04606 -0.13659 -0.04282 C -0.13594 -0.02268 -0.13477 -0.00763 -0.13204 0.01112 C -0.13269 0.03287 -0.13282 0.05463 -0.13386 0.07639 C -0.13425 0.08357 -0.13907 0.08727 -0.14193 0.09051 C -0.15222 0.10255 -0.16446 0.09931 -0.17579 0.10649 C -0.17813 0.1125 -0.17982 0.1125 -0.18386 0.11436 C -0.18633 0.11737 -0.18711 0.11713 -0.18829 0.12223 C -0.18907 0.12547 -0.19011 0.13195 -0.19011 0.13195 " pathEditMode="relative" ptsTypes="ffffffffffffffffffffffffffffA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1.48148E-6 C -0.0108 -0.00393 -0.00599 -0.00231 -0.01432 -0.00486 C -0.02083 -0.01458 -0.02864 -0.02014 -0.0358 -0.0287 C -0.04036 -0.03403 -0.04257 -0.0412 -0.04739 -0.04606 C -0.0552 -0.06852 -0.06067 -0.09421 -0.07057 -0.11435 C -0.08007 -0.1338 -0.09349 -0.14537 -0.10182 -0.16667 C -0.10351 -0.17592 -0.10338 -0.19028 -0.10625 -0.19861 C -0.11184 -0.21505 -0.12044 -0.2243 -0.13046 -0.23032 C -0.13164 -0.23194 -0.13268 -0.2338 -0.13398 -0.23495 C -0.13567 -0.23634 -0.13932 -0.23819 -0.13932 -0.23819 C -0.14739 -0.23704 -0.15546 -0.2368 -0.16341 -0.23495 C -0.16888 -0.2338 -0.17161 -0.22083 -0.17421 -0.21435 C -0.17851 -0.20347 -0.18528 -0.19768 -0.19205 -0.19375 C -0.19752 -0.18356 -0.19987 -0.17083 -0.20182 -0.15717 C -0.20286 -0.13055 -0.20429 -0.10278 -0.20091 -0.07639 C -0.19974 -0.06713 -0.19518 -0.06065 -0.19375 -0.05092 C -0.19192 -0.01042 -0.18268 0.05185 -0.20716 0.07454 C -0.21328 0.07338 -0.21901 0.07245 -0.225 0.06968 C -0.22708 0.0713 -0.22929 0.07222 -0.23125 0.07454 C -0.23476 0.0787 -0.2345 0.0912 -0.2375 0.09676 C -0.23997 0.10139 -0.24661 0.10949 -0.25 0.1125 C -0.25195 0.12315 -0.25585 0.14097 -0.26171 0.14745 C -0.26367 0.15301 -0.26263 0.15093 -0.26432 0.15394 " pathEditMode="relative" ptsTypes="ffffffffffffffffffffff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16667E-6 1.11111E-6 C 0.00092 -0.01967 0.00053 -0.03842 0.01172 -0.04768 C 0.01589 -0.05115 0.01797 -0.05115 0.0224 -0.05254 C 0.02852 -0.05972 0.02956 -0.0625 0.03217 -0.07615 C 0.03282 -0.0794 0.03399 -0.08588 0.03399 -0.08588 C 0.03581 -0.11713 0.03894 -0.15509 0.02865 -0.18264 C 0.02839 -0.18472 0.02813 -0.1868 0.02774 -0.18889 C 0.02722 -0.19213 0.02592 -0.19838 0.02592 -0.19838 C 0.02618 -0.21065 0.02631 -0.22268 0.02683 -0.23495 C 0.02696 -0.23865 0.0267 -0.24282 0.02774 -0.24606 C 0.02839 -0.24815 0.03008 -0.24815 0.03126 -0.2493 C 0.03347 -0.25185 0.03542 -0.25463 0.03751 -0.25717 C 0.03842 -0.25833 0.04024 -0.26041 0.04024 -0.26041 C 0.04219 -0.2699 0.03855 -0.28194 0.04467 -0.28588 C 0.05196 -0.29583 0.05613 -0.31319 0.05899 -0.3287 C 0.06498 -0.31273 0.07032 -0.31412 0.08126 -0.31273 C 0.08659 -0.31111 0.09206 -0.30972 0.0974 -0.3081 C 0.09857 -0.30578 0.10209 -0.29977 0.10274 -0.29699 C 0.10508 -0.28727 0.10313 -0.28125 0.10899 -0.27777 C 0.12475 -0.27847 0.14076 -0.27615 0.15626 -0.28102 C 0.1612 -0.28264 0.16303 -0.28727 0.16797 -0.28727 " pathEditMode="relative" ptsTypes="ffffffffffffffffffff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8.51852E-6 C 0.00026 -0.00788 0.00013 -0.01598 0.00091 -0.02385 C 0.00208 -0.03565 0.00794 -0.04839 0.01068 -0.0588 C 0.01276 -0.06667 0.01432 -0.07477 0.01614 -0.08264 C 0.02396 -0.11737 0.02812 -0.16459 0.05091 -0.17639 C 0.05377 -0.1838 0.05417 -0.1926 0.05716 -0.20001 C 0.05924 -0.21089 0.06029 -0.22246 0.0625 -0.23334 C 0.06211 -0.26829 0.0694 -0.30834 0.05898 -0.3382 C 0.05924 -0.34769 0.05911 -0.35718 0.05989 -0.36667 C 0.06002 -0.36852 0.06146 -0.36968 0.06159 -0.37153 C 0.06276 -0.38403 0.05989 -0.40626 0.06966 -0.4095 C 0.07174 -0.41019 0.07383 -0.41065 0.07591 -0.41112 C 0.08437 -0.41621 0.08529 -0.41621 0.09557 -0.4176 C 0.09909 -0.41968 0.10625 -0.42223 0.10625 -0.42223 C 0.11823 -0.42153 0.12956 -0.42917 0.1375 -0.41436 C 0.13776 -0.4132 0.14349 -0.39399 0.14375 -0.39376 C 0.14752 -0.3882 0.15859 -0.38913 0.16068 -0.38889 C 0.16614 -0.38565 0.172 -0.38519 0.17773 -0.38427 C 0.18216 -0.38218 0.18463 -0.37917 0.18932 -0.37778 C 0.19987 -0.3713 0.20286 -0.37315 0.21614 -0.37315 " pathEditMode="relative" ptsTypes="fffffffffffffffffffA">
                                      <p:cBhvr>
                                        <p:cTn id="18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9167E-6 -7.40741E-7 C -0.00025 -0.00787 -0.00012 -0.01597 -0.0009 -0.02384 C -0.00234 -0.0375 -0.00715 -0.05047 -0.00976 -0.06343 C -0.01288 -0.07917 -0.01171 -0.07801 -0.01692 -0.09051 C -0.0177 -0.09236 -0.01783 -0.09514 -0.01874 -0.09676 C -0.02161 -0.10185 -0.02916 -0.10347 -0.03294 -0.10486 C -0.03359 -0.10648 -0.03437 -0.10787 -0.03476 -0.10949 C -0.03554 -0.1125 -0.03658 -0.11898 -0.03658 -0.11898 C -0.03736 -0.1294 -0.03697 -0.13681 -0.04192 -0.14283 C -0.04465 -0.16273 -0.04101 -0.1838 -0.04465 -0.20324 C -0.0457 -0.21806 -0.04426 -0.21134 -0.04908 -0.22384 C -0.04973 -0.22547 -0.0509 -0.22847 -0.0509 -0.22847 C -0.05143 -0.23172 -0.05182 -0.23519 -0.0526 -0.2382 C -0.05299 -0.23982 -0.05403 -0.24121 -0.05442 -0.24283 C -0.0552 -0.24584 -0.05624 -0.25232 -0.05624 -0.25232 C -0.0565 -0.25764 -0.05663 -0.26297 -0.05715 -0.26829 C -0.05754 -0.27153 -0.05885 -0.27778 -0.05885 -0.27778 C -0.05859 -0.28357 -0.05859 -0.28935 -0.05794 -0.29514 C -0.05754 -0.29884 -0.05468 -0.30255 -0.05351 -0.30486 C -0.05169 -0.30857 -0.04895 -0.31783 -0.04817 -0.3206 C -0.04596 -0.32824 -0.04504 -0.33681 -0.04101 -0.34121 C -0.04036 -0.34283 -0.04023 -0.34537 -0.03919 -0.34607 C -0.0332 -0.35 -0.01588 -0.35162 -0.01067 -0.35232 C -0.00494 -0.3544 -0.00077 -0.35602 0.00535 -0.35718 C 0.01524 -0.36297 0.02644 -0.35787 0.0366 -0.35556 C 0.04011 -0.35255 0.04272 -0.3507 0.04649 -0.34931 C 0.06863 -0.35 0.08985 -0.35232 0.1116 -0.35232 " pathEditMode="relative" ptsTypes="ffffffffffffffffffffffffffA">
                                      <p:cBhvr>
                                        <p:cTn id="20" dur="575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8.88889E-6 C -0.00065 -0.00996 -0.00091 -0.02014 -0.00182 -0.0301 C -0.00403 -0.05626 -0.01445 -0.06945 -0.02409 -0.08727 C -0.03268 -0.10301 -0.03385 -0.12524 -0.04739 -0.1301 C -0.05117 -0.13473 -0.05547 -0.13727 -0.05898 -0.14283 C -0.06406 -0.15093 -0.06849 -0.1632 -0.07239 -0.17292 C -0.0733 -0.17524 -0.0733 -0.17825 -0.07409 -0.18079 C -0.07513 -0.18426 -0.07773 -0.19028 -0.07773 -0.19028 C -0.08216 -0.21366 -0.08984 -0.23426 -0.09284 -0.25857 C -0.09362 -0.27176 -0.09583 -0.27686 -0.09466 -0.28889 C -0.09492 -0.31274 -0.09479 -0.33658 -0.09557 -0.36019 C -0.09583 -0.36945 -0.09987 -0.37686 -0.09375 -0.38403 C -0.09323 -0.38565 -0.09284 -0.38751 -0.09205 -0.38889 C -0.09127 -0.39028 -0.08958 -0.39005 -0.08932 -0.3919 C -0.08776 -0.40301 -0.09153 -0.41644 -0.08489 -0.42061 C -0.08021 -0.42663 -0.07513 -0.42709 -0.06966 -0.4301 C -0.06679 -0.43172 -0.06445 -0.43565 -0.06159 -0.43635 C -0.05573 -0.43774 -0.04974 -0.43751 -0.04375 -0.43797 C -0.03815 -0.43704 -0.03385 -0.43612 -0.02864 -0.43334 C -0.02591 -0.43195 -0.0233 -0.4301 -0.02057 -0.42848 C -0.01966 -0.42801 -0.01784 -0.42686 -0.01784 -0.42686 C -0.01614 -0.41899 -0.01549 -0.41551 -0.01159 -0.41112 C -0.00664 -0.397 0.00157 -0.397 0.00886 -0.38889 C 0.01433 -0.38288 0.02084 -0.37547 0.02591 -0.36806 C 0.02683 -0.36667 0.02774 -0.36505 0.02852 -0.36343 C 0.02956 -0.36135 0.03008 -0.3588 0.03125 -0.35695 C 0.03308 -0.35417 0.03555 -0.35301 0.0375 -0.3507 C 0.06511 -0.35255 0.05482 -0.34977 0.06966 -0.35857 C 0.07227 -0.36181 0.07266 -0.36274 0.07591 -0.36505 C 0.07826 -0.36667 0.08295 -0.36968 0.08295 -0.36968 C 0.0836 -0.3713 0.08386 -0.37339 0.08477 -0.37454 C 0.08672 -0.37732 0.09102 -0.37593 0.09102 -0.38241 " pathEditMode="relative" ptsTypes="fffffffffffffffffffffffffffffffA">
                                      <p:cBhvr>
                                        <p:cTn id="22" dur="575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457" y="0"/>
            <a:ext cx="9145598" cy="7175403"/>
          </a:xfrm>
          <a:prstGeom prst="rect">
            <a:avLst/>
          </a:prstGeom>
        </p:spPr>
      </p:pic>
      <p:sp>
        <p:nvSpPr>
          <p:cNvPr id="3" name="Nube 2"/>
          <p:cNvSpPr/>
          <p:nvPr/>
        </p:nvSpPr>
        <p:spPr>
          <a:xfrm>
            <a:off x="8609428" y="5598941"/>
            <a:ext cx="745587" cy="562707"/>
          </a:xfrm>
          <a:prstGeom prst="cloud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Nube 3"/>
          <p:cNvSpPr/>
          <p:nvPr/>
        </p:nvSpPr>
        <p:spPr>
          <a:xfrm>
            <a:off x="9495692" y="5598940"/>
            <a:ext cx="745587" cy="562707"/>
          </a:xfrm>
          <a:prstGeom prst="cloud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Explosión 1 4"/>
          <p:cNvSpPr/>
          <p:nvPr/>
        </p:nvSpPr>
        <p:spPr>
          <a:xfrm>
            <a:off x="3305907" y="3824409"/>
            <a:ext cx="492369" cy="42906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1683" y="4187580"/>
            <a:ext cx="423708" cy="49925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3874" y="4253474"/>
            <a:ext cx="420660" cy="49991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9979" y="3687665"/>
            <a:ext cx="420660" cy="499915"/>
          </a:xfrm>
          <a:prstGeom prst="rect">
            <a:avLst/>
          </a:prstGeom>
        </p:spPr>
      </p:pic>
      <p:sp>
        <p:nvSpPr>
          <p:cNvPr id="10" name="Flecha abajo 9"/>
          <p:cNvSpPr/>
          <p:nvPr/>
        </p:nvSpPr>
        <p:spPr>
          <a:xfrm>
            <a:off x="6372665" y="2250831"/>
            <a:ext cx="365760" cy="5627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2236" y="4145145"/>
            <a:ext cx="402371" cy="585267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3093" y="4689123"/>
            <a:ext cx="402371" cy="585267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91672" y="2813538"/>
            <a:ext cx="402371" cy="58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606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6.66667E-6 L 8.33333E-7 -6.66667E-6 C -0.00039 -0.01112 -0.00065 -0.022 -0.00117 -0.03288 C -0.0013 -0.03519 -0.00299 -0.04862 -0.00351 -0.05139 C -0.00416 -0.05487 -0.00533 -0.05811 -0.00586 -0.06158 C -0.0069 -0.06829 -0.00755 -0.07524 -0.0082 -0.08218 C -0.00846 -0.08635 -0.00898 -0.09028 -0.00924 -0.09445 C -0.00976 -0.10001 -0.00989 -0.10556 -0.01041 -0.11089 C -0.01068 -0.11366 -0.01119 -0.11644 -0.01158 -0.11899 C -0.01197 -0.1294 -0.01224 -0.13959 -0.01276 -0.14977 C -0.01329 -0.16135 -0.01419 -0.16552 -0.0151 -0.17663 C -0.0168 -0.19954 -0.01497 -0.18843 -0.01731 -0.20116 C -0.01822 -0.21806 -0.01836 -0.22454 -0.01966 -0.24005 C -0.02278 -0.27894 -0.01901 -0.22917 -0.022 -0.26274 C -0.02278 -0.27223 -0.02435 -0.29144 -0.02435 -0.29144 C -0.02475 -0.30163 -0.025 -0.31204 -0.0254 -0.32223 C -0.02578 -0.32825 -0.02656 -0.3345 -0.02656 -0.34075 C -0.02695 -0.39052 -0.02656 -0.44052 -0.02656 -0.49028 " pathEditMode="relative" ptsTypes="AAAAAAAAAAAAAAAAAA">
                                      <p:cBhvr>
                                        <p:cTn id="6" dur="5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2.59259E-6 L 1.25E-6 0.00023 C 0.00026 -0.00695 0.00052 -0.01389 0.00104 -0.0206 C 0.0013 -0.02269 0.00195 -0.02477 0.00221 -0.02685 C 0.00273 -0.0301 0.00299 -0.03357 0.00338 -0.03704 C 0.00391 -0.04167 0.00495 -0.05463 0.00573 -0.05972 C 0.00638 -0.06389 0.00755 -0.0676 0.00807 -0.07199 C 0.00846 -0.07523 0.00885 -0.07871 0.00911 -0.08218 C 0.00963 -0.08773 0.00963 -0.09329 0.01029 -0.09861 C 0.01146 -0.10741 0.01276 -0.11158 0.01497 -0.11922 C 0.01536 -0.12176 0.01562 -0.12454 0.01614 -0.12732 C 0.0168 -0.13218 0.01784 -0.13681 0.01836 -0.14167 C 0.01888 -0.14584 0.01901 -0.15 0.01953 -0.15394 C 0.01979 -0.15602 0.02044 -0.1581 0.0207 -0.16019 L 0.02305 -0.17662 C 0.02344 -0.18195 0.02357 -0.1875 0.02422 -0.19306 C 0.02474 -0.19722 0.02617 -0.20093 0.02656 -0.20533 C 0.03021 -0.24699 0.02812 -0.23148 0.03112 -0.25255 C 0.03216 -0.26898 0.03216 -0.27014 0.03346 -0.28542 C 0.03385 -0.28935 0.03437 -0.29352 0.03463 -0.29769 C 0.03685 -0.33218 0.0345 -0.3088 0.03685 -0.33056 C 0.03815 -0.35486 0.03867 -0.37477 0.04154 -0.39815 C 0.04271 -0.40764 0.04505 -0.41713 0.04505 -0.42685 L 0.04505 -0.51088 " pathEditMode="relative" rAng="0" ptsTypes="AAAAAAAAAAAAAAAAAAAAAA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3" y="-2553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7.03704E-6 L -2.08333E-6 7.03704E-6 C 0.00039 -0.01851 0.00104 -0.08101 0.00339 -0.10277 L 0.00573 -0.12314 L 0.0069 -0.13333 C 0.0086 -0.18356 0.00925 -0.18749 0.0069 -0.25231 C 0.00677 -0.25671 0.00521 -0.26041 0.00456 -0.26481 C 0.00287 -0.27708 0.00391 -0.27013 0.00117 -0.28518 L -0.00117 -0.29745 C -0.00351 -0.32638 -0.00312 -0.31527 -0.00117 -0.36319 C -0.00117 -0.36527 -0.00052 -0.36735 -2.08333E-6 -0.36921 C 0.00065 -0.37268 0.0017 -0.37615 0.00222 -0.37962 C 0.00287 -0.38286 0.00287 -0.38657 0.00339 -0.38981 C 0.00404 -0.39282 0.00508 -0.39513 0.00573 -0.39791 C 0.00899 -0.41249 0.00716 -0.40647 0.00925 -0.41851 C 0.01341 -0.44351 0.01003 -0.42013 0.01276 -0.43911 C 0.01237 -0.44791 0.01237 -0.45694 0.01159 -0.46573 C 0.00873 -0.49722 0.00925 -0.46319 0.00925 -0.4861 " pathEditMode="relative" ptsTypes="AAAAAAAAAAAAAAAA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45833E-6 -5.18519E-6 L -6.45833E-6 -5.18519E-6 C -0.0004 -0.00626 -0.00027 -0.01251 -0.00118 -0.01852 C -0.00144 -0.02107 -0.00287 -0.02246 -0.00339 -0.02477 C -0.00443 -0.0294 -0.00509 -0.03427 -0.00574 -0.03913 C -0.00626 -0.04306 -0.00639 -0.04723 -0.00691 -0.05139 C -0.00756 -0.05649 -0.00964 -0.0632 -0.01042 -0.06783 C -0.01094 -0.07107 -0.01108 -0.07477 -0.01147 -0.07802 C -0.01186 -0.0801 -0.01238 -0.08218 -0.01264 -0.08427 C -0.01511 -0.09977 -0.01212 -0.08496 -0.01615 -0.10278 C -0.01954 -0.14422 -0.01524 -0.09237 -0.0185 -0.1294 C -0.01889 -0.13403 -0.01928 -0.13889 -0.01954 -0.14376 C -0.01928 -0.15741 -0.01941 -0.17107 -0.0185 -0.18473 C -0.01824 -0.18727 -0.0168 -0.18866 -0.01615 -0.19098 C -0.01563 -0.19283 -0.01563 -0.19514 -0.01498 -0.197 C -0.01446 -0.19862 -0.01342 -0.19954 -0.01264 -0.20116 C -0.01147 -0.20371 -0.01042 -0.20672 -0.00925 -0.20927 C -0.00626 -0.22477 -0.01016 -0.20579 -0.00574 -0.22177 C -0.00274 -0.23241 -0.00678 -0.22385 -0.00235 -0.23195 C 0.00038 -0.24607 -0.0017 -0.24121 0.00234 -0.24839 L 0.00689 -0.27292 L 0.00807 -0.27917 C 0.00846 -0.28102 0.00846 -0.2838 0.00924 -0.28519 L 0.01158 -0.28936 C 0.01432 -0.30371 0.0108 -0.28589 0.01497 -0.30371 C 0.01679 -0.31089 0.01601 -0.31135 0.01731 -0.32014 C 0.01796 -0.32431 0.019 -0.32825 0.01965 -0.33241 C 0.02122 -0.34399 0.02044 -0.33797 0.022 -0.35093 C 0.02408 -0.397 0.02395 -0.38126 0.022 -0.45348 C 0.02174 -0.46135 0.02109 -0.46112 0.01848 -0.46575 C 0.0177 -0.46852 0.01692 -0.47107 0.01614 -0.47385 C 0.01575 -0.47593 0.01575 -0.47848 0.01497 -0.4801 C 0.01419 -0.48195 0.01275 -0.48288 0.01158 -0.48427 L 0.00924 -0.49653 L 0.00807 -0.50255 " pathEditMode="relative" ptsTypes="AAAAAAAAAAAAAAAAAAAAAAAAAAAAAAAAAAA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8.67362E-19 L -4.375E-6 -8.67362E-19 C -0.00078 -0.00625 -0.00156 -0.0125 -0.00234 -0.01852 C -0.00273 -0.0206 -0.00325 -0.02268 -0.00351 -0.02477 C -0.00403 -0.0287 -0.00429 -0.03287 -0.00468 -0.03704 C -0.00377 -0.09143 -0.00494 -0.0912 -0.00234 -0.12731 C -0.0013 -0.1419 -0.00169 -0.13842 -4.375E-6 -0.14977 C -0.00039 -0.24977 -0.00052 -0.34954 -0.00117 -0.4493 C -0.0013 -0.45347 -0.00208 -0.45764 -0.00234 -0.46157 C -0.00286 -0.46921 -0.00299 -0.47685 -0.00351 -0.48426 C -0.00377 -0.48634 -0.00468 -0.48819 -0.00468 -0.49028 C -0.00507 -0.51967 -0.00468 -0.54907 -0.00468 -0.57847 " pathEditMode="relative" ptsTypes="AAAAAAAAAA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2.59259E-6 L -2.08333E-6 -2.59259E-6 C 0.00026 -0.03842 0.00013 -0.07662 0.00104 -0.11504 C 0.00117 -0.12037 0.00338 -0.13102 0.00455 -0.1375 C 0.00495 -0.14444 0.00508 -0.15115 0.00573 -0.1581 C 0.00586 -0.16018 0.00651 -0.16203 0.0069 -0.16412 C 0.00729 -0.16689 0.00755 -0.16967 0.00807 -0.17245 C 0.00872 -0.17662 0.01028 -0.18472 0.01028 -0.18472 C 0.01067 -0.18958 0.01094 -0.19444 0.01146 -0.19907 C 0.01198 -0.20324 0.01328 -0.20717 0.0138 -0.21134 C 0.01419 -0.21412 0.01445 -0.21689 0.01497 -0.21944 C 0.01562 -0.22361 0.01666 -0.22777 0.01732 -0.23194 C 0.01771 -0.23449 0.0181 -0.23727 0.01849 -0.24004 C 0.01888 -0.24421 0.01914 -0.24838 0.01953 -0.25231 C 0.022 -0.27222 0.0194 -0.24213 0.02187 -0.26666 C 0.02239 -0.27152 0.02239 -0.27639 0.02304 -0.28102 C 0.02357 -0.28518 0.02461 -0.28935 0.02539 -0.29328 C 0.02812 -0.3081 0.02474 -0.28981 0.02773 -0.30764 C 0.02799 -0.30972 0.02851 -0.3118 0.02877 -0.31389 C 0.02929 -0.31666 0.02955 -0.31944 0.02995 -0.32199 C 0.03073 -0.32615 0.03229 -0.33449 0.03229 -0.33449 C 0.03268 -0.3412 0.03281 -0.34814 0.03346 -0.35486 C 0.03385 -0.35926 0.03515 -0.36296 0.0358 -0.36713 C 0.03737 -0.3787 0.03659 -0.37268 0.03815 -0.38564 C 0.03528 -0.4449 0.04062 -0.39676 0.03463 -0.41435 C 0.03398 -0.4162 0.03424 -0.41875 0.03346 -0.4206 C 0.03242 -0.42291 0.02552 -0.42824 0.02539 -0.43078 C 0.02396 -0.45254 0.02539 -0.47453 0.02539 -0.49629 " pathEditMode="relative" ptsTypes="AAAAAAAAAAAAAAAAAAAAAAAAAA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161</TotalTime>
  <Words>19</Words>
  <Application>Microsoft Office PowerPoint</Application>
  <PresentationFormat>Personalizado</PresentationFormat>
  <Paragraphs>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SIMULACIONES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Sistemas</dc:creator>
  <cp:lastModifiedBy>liliana</cp:lastModifiedBy>
  <cp:revision>18</cp:revision>
  <dcterms:created xsi:type="dcterms:W3CDTF">2015-04-16T13:30:54Z</dcterms:created>
  <dcterms:modified xsi:type="dcterms:W3CDTF">2015-04-30T03:21:15Z</dcterms:modified>
</cp:coreProperties>
</file>